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9" r:id="rId2"/>
    <p:sldId id="257" r:id="rId3"/>
    <p:sldId id="258" r:id="rId4"/>
    <p:sldId id="260" r:id="rId5"/>
    <p:sldId id="261" r:id="rId6"/>
    <p:sldId id="262" r:id="rId7"/>
    <p:sldId id="263"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media1.m4a>
</file>

<file path=ppt/media/media2.m4a>
</file>

<file path=ppt/media/media3.m4a>
</file>

<file path=ppt/media/media4.m4a>
</file>

<file path=ppt/media/media5.m4a>
</file>

<file path=ppt/media/media6.m4a>
</file>

<file path=ppt/media/media7.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6815205-0C27-4517-B47A-4F0346324942}" type="datetimeFigureOut">
              <a:rPr lang="en-IN" smtClean="0"/>
              <a:t>03-07-2023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2827EE1-0934-415D-8E36-E1AD96D44302}" type="slidenum">
              <a:rPr lang="en-IN" smtClean="0"/>
              <a:t>‹#›</a:t>
            </a:fld>
            <a:endParaRPr lang="en-IN"/>
          </a:p>
        </p:txBody>
      </p:sp>
    </p:spTree>
    <p:extLst>
      <p:ext uri="{BB962C8B-B14F-4D97-AF65-F5344CB8AC3E}">
        <p14:creationId xmlns:p14="http://schemas.microsoft.com/office/powerpoint/2010/main" val="2874525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815205-0C27-4517-B47A-4F0346324942}" type="datetimeFigureOut">
              <a:rPr lang="en-IN" smtClean="0"/>
              <a:t>03-07-2023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2827EE1-0934-415D-8E36-E1AD96D44302}" type="slidenum">
              <a:rPr lang="en-IN" smtClean="0"/>
              <a:t>‹#›</a:t>
            </a:fld>
            <a:endParaRPr lang="en-IN"/>
          </a:p>
        </p:txBody>
      </p:sp>
    </p:spTree>
    <p:extLst>
      <p:ext uri="{BB962C8B-B14F-4D97-AF65-F5344CB8AC3E}">
        <p14:creationId xmlns:p14="http://schemas.microsoft.com/office/powerpoint/2010/main" val="7103084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815205-0C27-4517-B47A-4F0346324942}" type="datetimeFigureOut">
              <a:rPr lang="en-IN" smtClean="0"/>
              <a:t>03-07-2023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2827EE1-0934-415D-8E36-E1AD96D44302}"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3087679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815205-0C27-4517-B47A-4F0346324942}" type="datetimeFigureOut">
              <a:rPr lang="en-IN" smtClean="0"/>
              <a:t>03-07-2023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2827EE1-0934-415D-8E36-E1AD96D44302}" type="slidenum">
              <a:rPr lang="en-IN" smtClean="0"/>
              <a:t>‹#›</a:t>
            </a:fld>
            <a:endParaRPr lang="en-IN"/>
          </a:p>
        </p:txBody>
      </p:sp>
    </p:spTree>
    <p:extLst>
      <p:ext uri="{BB962C8B-B14F-4D97-AF65-F5344CB8AC3E}">
        <p14:creationId xmlns:p14="http://schemas.microsoft.com/office/powerpoint/2010/main" val="38949819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815205-0C27-4517-B47A-4F0346324942}" type="datetimeFigureOut">
              <a:rPr lang="en-IN" smtClean="0"/>
              <a:t>03-07-2023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2827EE1-0934-415D-8E36-E1AD96D44302}"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8952440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815205-0C27-4517-B47A-4F0346324942}" type="datetimeFigureOut">
              <a:rPr lang="en-IN" smtClean="0"/>
              <a:t>03-07-2023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2827EE1-0934-415D-8E36-E1AD96D44302}" type="slidenum">
              <a:rPr lang="en-IN" smtClean="0"/>
              <a:t>‹#›</a:t>
            </a:fld>
            <a:endParaRPr lang="en-IN"/>
          </a:p>
        </p:txBody>
      </p:sp>
    </p:spTree>
    <p:extLst>
      <p:ext uri="{BB962C8B-B14F-4D97-AF65-F5344CB8AC3E}">
        <p14:creationId xmlns:p14="http://schemas.microsoft.com/office/powerpoint/2010/main" val="1072970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6815205-0C27-4517-B47A-4F0346324942}" type="datetimeFigureOut">
              <a:rPr lang="en-IN" smtClean="0"/>
              <a:t>03-07-2023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2827EE1-0934-415D-8E36-E1AD96D44302}" type="slidenum">
              <a:rPr lang="en-IN" smtClean="0"/>
              <a:t>‹#›</a:t>
            </a:fld>
            <a:endParaRPr lang="en-IN"/>
          </a:p>
        </p:txBody>
      </p:sp>
    </p:spTree>
    <p:extLst>
      <p:ext uri="{BB962C8B-B14F-4D97-AF65-F5344CB8AC3E}">
        <p14:creationId xmlns:p14="http://schemas.microsoft.com/office/powerpoint/2010/main" val="32175255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6815205-0C27-4517-B47A-4F0346324942}" type="datetimeFigureOut">
              <a:rPr lang="en-IN" smtClean="0"/>
              <a:t>03-07-2023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2827EE1-0934-415D-8E36-E1AD96D44302}" type="slidenum">
              <a:rPr lang="en-IN" smtClean="0"/>
              <a:t>‹#›</a:t>
            </a:fld>
            <a:endParaRPr lang="en-IN"/>
          </a:p>
        </p:txBody>
      </p:sp>
    </p:spTree>
    <p:extLst>
      <p:ext uri="{BB962C8B-B14F-4D97-AF65-F5344CB8AC3E}">
        <p14:creationId xmlns:p14="http://schemas.microsoft.com/office/powerpoint/2010/main" val="18012789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6815205-0C27-4517-B47A-4F0346324942}" type="datetimeFigureOut">
              <a:rPr lang="en-IN" smtClean="0"/>
              <a:t>03-07-2023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2827EE1-0934-415D-8E36-E1AD96D44302}" type="slidenum">
              <a:rPr lang="en-IN" smtClean="0"/>
              <a:t>‹#›</a:t>
            </a:fld>
            <a:endParaRPr lang="en-IN"/>
          </a:p>
        </p:txBody>
      </p:sp>
    </p:spTree>
    <p:extLst>
      <p:ext uri="{BB962C8B-B14F-4D97-AF65-F5344CB8AC3E}">
        <p14:creationId xmlns:p14="http://schemas.microsoft.com/office/powerpoint/2010/main" val="29096181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815205-0C27-4517-B47A-4F0346324942}" type="datetimeFigureOut">
              <a:rPr lang="en-IN" smtClean="0"/>
              <a:t>03-07-2023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2827EE1-0934-415D-8E36-E1AD96D44302}" type="slidenum">
              <a:rPr lang="en-IN" smtClean="0"/>
              <a:t>‹#›</a:t>
            </a:fld>
            <a:endParaRPr lang="en-IN"/>
          </a:p>
        </p:txBody>
      </p:sp>
    </p:spTree>
    <p:extLst>
      <p:ext uri="{BB962C8B-B14F-4D97-AF65-F5344CB8AC3E}">
        <p14:creationId xmlns:p14="http://schemas.microsoft.com/office/powerpoint/2010/main" val="13636366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6815205-0C27-4517-B47A-4F0346324942}" type="datetimeFigureOut">
              <a:rPr lang="en-IN" smtClean="0"/>
              <a:t>03-07-2023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2827EE1-0934-415D-8E36-E1AD96D44302}" type="slidenum">
              <a:rPr lang="en-IN" smtClean="0"/>
              <a:t>‹#›</a:t>
            </a:fld>
            <a:endParaRPr lang="en-IN"/>
          </a:p>
        </p:txBody>
      </p:sp>
    </p:spTree>
    <p:extLst>
      <p:ext uri="{BB962C8B-B14F-4D97-AF65-F5344CB8AC3E}">
        <p14:creationId xmlns:p14="http://schemas.microsoft.com/office/powerpoint/2010/main" val="30722943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6815205-0C27-4517-B47A-4F0346324942}" type="datetimeFigureOut">
              <a:rPr lang="en-IN" smtClean="0"/>
              <a:t>03-07-2023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2827EE1-0934-415D-8E36-E1AD96D44302}" type="slidenum">
              <a:rPr lang="en-IN" smtClean="0"/>
              <a:t>‹#›</a:t>
            </a:fld>
            <a:endParaRPr lang="en-IN"/>
          </a:p>
        </p:txBody>
      </p:sp>
    </p:spTree>
    <p:extLst>
      <p:ext uri="{BB962C8B-B14F-4D97-AF65-F5344CB8AC3E}">
        <p14:creationId xmlns:p14="http://schemas.microsoft.com/office/powerpoint/2010/main" val="22852232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6815205-0C27-4517-B47A-4F0346324942}" type="datetimeFigureOut">
              <a:rPr lang="en-IN" smtClean="0"/>
              <a:t>03-07-2023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2827EE1-0934-415D-8E36-E1AD96D44302}" type="slidenum">
              <a:rPr lang="en-IN" smtClean="0"/>
              <a:t>‹#›</a:t>
            </a:fld>
            <a:endParaRPr lang="en-IN"/>
          </a:p>
        </p:txBody>
      </p:sp>
    </p:spTree>
    <p:extLst>
      <p:ext uri="{BB962C8B-B14F-4D97-AF65-F5344CB8AC3E}">
        <p14:creationId xmlns:p14="http://schemas.microsoft.com/office/powerpoint/2010/main" val="8894846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6815205-0C27-4517-B47A-4F0346324942}" type="datetimeFigureOut">
              <a:rPr lang="en-IN" smtClean="0"/>
              <a:t>03-07-2023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2827EE1-0934-415D-8E36-E1AD96D44302}" type="slidenum">
              <a:rPr lang="en-IN" smtClean="0"/>
              <a:t>‹#›</a:t>
            </a:fld>
            <a:endParaRPr lang="en-IN"/>
          </a:p>
        </p:txBody>
      </p:sp>
    </p:spTree>
    <p:extLst>
      <p:ext uri="{BB962C8B-B14F-4D97-AF65-F5344CB8AC3E}">
        <p14:creationId xmlns:p14="http://schemas.microsoft.com/office/powerpoint/2010/main" val="42213719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6815205-0C27-4517-B47A-4F0346324942}" type="datetimeFigureOut">
              <a:rPr lang="en-IN" smtClean="0"/>
              <a:t>03-07-2023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2827EE1-0934-415D-8E36-E1AD96D44302}" type="slidenum">
              <a:rPr lang="en-IN" smtClean="0"/>
              <a:t>‹#›</a:t>
            </a:fld>
            <a:endParaRPr lang="en-IN"/>
          </a:p>
        </p:txBody>
      </p:sp>
    </p:spTree>
    <p:extLst>
      <p:ext uri="{BB962C8B-B14F-4D97-AF65-F5344CB8AC3E}">
        <p14:creationId xmlns:p14="http://schemas.microsoft.com/office/powerpoint/2010/main" val="2498612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6815205-0C27-4517-B47A-4F0346324942}" type="datetimeFigureOut">
              <a:rPr lang="en-IN" smtClean="0"/>
              <a:t>03-07-2023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2827EE1-0934-415D-8E36-E1AD96D44302}" type="slidenum">
              <a:rPr lang="en-IN" smtClean="0"/>
              <a:t>‹#›</a:t>
            </a:fld>
            <a:endParaRPr lang="en-IN"/>
          </a:p>
        </p:txBody>
      </p:sp>
    </p:spTree>
    <p:extLst>
      <p:ext uri="{BB962C8B-B14F-4D97-AF65-F5344CB8AC3E}">
        <p14:creationId xmlns:p14="http://schemas.microsoft.com/office/powerpoint/2010/main" val="1735700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6815205-0C27-4517-B47A-4F0346324942}" type="datetimeFigureOut">
              <a:rPr lang="en-IN" smtClean="0"/>
              <a:t>03-07-2023</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02827EE1-0934-415D-8E36-E1AD96D44302}" type="slidenum">
              <a:rPr lang="en-IN" smtClean="0"/>
              <a:t>‹#›</a:t>
            </a:fld>
            <a:endParaRPr lang="en-IN"/>
          </a:p>
        </p:txBody>
      </p:sp>
    </p:spTree>
    <p:extLst>
      <p:ext uri="{BB962C8B-B14F-4D97-AF65-F5344CB8AC3E}">
        <p14:creationId xmlns:p14="http://schemas.microsoft.com/office/powerpoint/2010/main" val="32402447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5.m4a"/><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D9E16-4A2D-BC47-DC6E-D959B33FF979}"/>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INTRODUCTION</a:t>
            </a:r>
            <a:endParaRPr lang="en-IN" dirty="0"/>
          </a:p>
        </p:txBody>
      </p:sp>
      <p:sp>
        <p:nvSpPr>
          <p:cNvPr id="3" name="Content Placeholder 2">
            <a:extLst>
              <a:ext uri="{FF2B5EF4-FFF2-40B4-BE49-F238E27FC236}">
                <a16:creationId xmlns:a16="http://schemas.microsoft.com/office/drawing/2014/main" id="{858A5F10-6C8F-BB5D-B124-9701D1301A86}"/>
              </a:ext>
            </a:extLst>
          </p:cNvPr>
          <p:cNvSpPr>
            <a:spLocks noGrp="1"/>
          </p:cNvSpPr>
          <p:nvPr>
            <p:ph idx="1"/>
          </p:nvPr>
        </p:nvSpPr>
        <p:spPr/>
        <p:txBody>
          <a:bodyPr>
            <a:normAutofit/>
          </a:bodyPr>
          <a:lstStyle/>
          <a:p>
            <a:pPr algn="l"/>
            <a:r>
              <a:rPr lang="en-US" sz="2400" dirty="0">
                <a:latin typeface="Times New Roman" panose="02020603050405020304" pitchFamily="18" charset="0"/>
                <a:cs typeface="Times New Roman" panose="02020603050405020304" pitchFamily="18" charset="0"/>
              </a:rPr>
              <a:t>What is data Visualization?</a:t>
            </a:r>
          </a:p>
          <a:p>
            <a:pPr marL="0" indent="0" algn="l">
              <a:buNone/>
            </a:pPr>
            <a:r>
              <a:rPr lang="en-US" sz="2400" dirty="0">
                <a:latin typeface="Times New Roman" panose="02020603050405020304" pitchFamily="18" charset="0"/>
                <a:cs typeface="Times New Roman" panose="02020603050405020304" pitchFamily="18" charset="0"/>
              </a:rPr>
              <a:t>   It is the graphical representation of information and data, By using visual charts, graphs and maps. By using this tool I’ll take you through the performance of our stores by showcasing different types of visuals.</a:t>
            </a:r>
            <a:endParaRPr lang="en-IN" sz="2400" dirty="0">
              <a:latin typeface="Times New Roman" panose="02020603050405020304" pitchFamily="18" charset="0"/>
              <a:cs typeface="Times New Roman" panose="02020603050405020304" pitchFamily="18" charset="0"/>
            </a:endParaRPr>
          </a:p>
        </p:txBody>
      </p:sp>
      <p:pic>
        <p:nvPicPr>
          <p:cNvPr id="14" name="Audio 13">
            <a:hlinkClick r:id="" action="ppaction://media"/>
            <a:extLst>
              <a:ext uri="{FF2B5EF4-FFF2-40B4-BE49-F238E27FC236}">
                <a16:creationId xmlns:a16="http://schemas.microsoft.com/office/drawing/2014/main" id="{805C3FB3-F9AC-75F1-3BF8-10B8A8408F3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65349145"/>
      </p:ext>
    </p:extLst>
  </p:cSld>
  <p:clrMapOvr>
    <a:masterClrMapping/>
  </p:clrMapOvr>
  <mc:AlternateContent xmlns:mc="http://schemas.openxmlformats.org/markup-compatibility/2006">
    <mc:Choice xmlns:p14="http://schemas.microsoft.com/office/powerpoint/2010/main" Requires="p14">
      <p:transition spd="slow" p14:dur="2000" advTm="40267"/>
    </mc:Choice>
    <mc:Fallback>
      <p:transition spd="slow" advTm="402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14C37-A57A-3890-987B-F83862E7B175}"/>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Thought Process</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8A3B0B5-6923-5E3A-C7F7-CF7DD7DDB287}"/>
              </a:ext>
            </a:extLst>
          </p:cNvPr>
          <p:cNvSpPr>
            <a:spLocks noGrp="1"/>
          </p:cNvSpPr>
          <p:nvPr>
            <p:ph idx="1"/>
          </p:nvPr>
        </p:nvSpPr>
        <p:spPr/>
        <p:txBody>
          <a:bodyPr>
            <a:normAutofit/>
          </a:bodyPr>
          <a:lstStyle/>
          <a:p>
            <a:r>
              <a:rPr lang="en-US" sz="2400" dirty="0">
                <a:latin typeface="Times New Roman" panose="02020603050405020304" pitchFamily="18" charset="0"/>
                <a:cs typeface="Times New Roman" panose="02020603050405020304" pitchFamily="18" charset="0"/>
              </a:rPr>
              <a:t>I assure all the necessary steps have been taken to clean the data and is accurate. </a:t>
            </a:r>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I cleaned up the data that was provided by removing all the negative values in the Unit Price and the Quantity columns. The data was also filtered as required for the visualizations. </a:t>
            </a:r>
          </a:p>
          <a:p>
            <a:r>
              <a:rPr lang="en-IN" sz="2400" dirty="0">
                <a:latin typeface="Times New Roman" panose="02020603050405020304" pitchFamily="18" charset="0"/>
                <a:cs typeface="Times New Roman" panose="02020603050405020304" pitchFamily="18" charset="0"/>
              </a:rPr>
              <a:t>The tool used here is POWER BI.</a:t>
            </a:r>
            <a:endParaRPr lang="en-US" sz="2400" dirty="0">
              <a:latin typeface="Times New Roman" panose="02020603050405020304" pitchFamily="18" charset="0"/>
              <a:cs typeface="Times New Roman" panose="02020603050405020304" pitchFamily="18" charset="0"/>
            </a:endParaRPr>
          </a:p>
        </p:txBody>
      </p:sp>
      <p:pic>
        <p:nvPicPr>
          <p:cNvPr id="11" name="Audio 10">
            <a:hlinkClick r:id="" action="ppaction://media"/>
            <a:extLst>
              <a:ext uri="{FF2B5EF4-FFF2-40B4-BE49-F238E27FC236}">
                <a16:creationId xmlns:a16="http://schemas.microsoft.com/office/drawing/2014/main" id="{9FCE4B91-618C-4D64-3A28-7E061DC352A5}"/>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19411980"/>
      </p:ext>
    </p:extLst>
  </p:cSld>
  <p:clrMapOvr>
    <a:masterClrMapping/>
  </p:clrMapOvr>
  <mc:AlternateContent xmlns:mc="http://schemas.openxmlformats.org/markup-compatibility/2006">
    <mc:Choice xmlns:p14="http://schemas.microsoft.com/office/powerpoint/2010/main" Requires="p14">
      <p:transition spd="slow" p14:dur="2000" advTm="40108"/>
    </mc:Choice>
    <mc:Fallback>
      <p:transition spd="slow" advTm="401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EF9AA-31CD-8BA3-D8C8-D679103540AF}"/>
              </a:ext>
            </a:extLst>
          </p:cNvPr>
          <p:cNvSpPr>
            <a:spLocks noGrp="1"/>
          </p:cNvSpPr>
          <p:nvPr>
            <p:ph type="title"/>
          </p:nvPr>
        </p:nvSpPr>
        <p:spPr>
          <a:xfrm>
            <a:off x="677334" y="215704"/>
            <a:ext cx="8596668" cy="1320800"/>
          </a:xfrm>
        </p:spPr>
        <p:txBody>
          <a:bodyPr/>
          <a:lstStyle/>
          <a:p>
            <a:pPr algn="ctr"/>
            <a:r>
              <a:rPr lang="en-US" dirty="0"/>
              <a:t>Revenue By Month of the Year-2011</a:t>
            </a:r>
            <a:endParaRPr lang="en-IN" dirty="0"/>
          </a:p>
        </p:txBody>
      </p:sp>
      <p:pic>
        <p:nvPicPr>
          <p:cNvPr id="9" name="Content Placeholder 8" descr="A screenshot of a computer&#10;&#10;Description automatically generated">
            <a:extLst>
              <a:ext uri="{FF2B5EF4-FFF2-40B4-BE49-F238E27FC236}">
                <a16:creationId xmlns:a16="http://schemas.microsoft.com/office/drawing/2014/main" id="{69EE5F3D-AD08-BB66-72CF-66B0C2E245BF}"/>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t="21534" r="40977" b="12503"/>
          <a:stretch/>
        </p:blipFill>
        <p:spPr>
          <a:xfrm>
            <a:off x="829994" y="928468"/>
            <a:ext cx="8834511" cy="4468840"/>
          </a:xfrm>
        </p:spPr>
      </p:pic>
      <p:pic>
        <p:nvPicPr>
          <p:cNvPr id="15" name="Audio 14">
            <a:hlinkClick r:id="" action="ppaction://media"/>
            <a:extLst>
              <a:ext uri="{FF2B5EF4-FFF2-40B4-BE49-F238E27FC236}">
                <a16:creationId xmlns:a16="http://schemas.microsoft.com/office/drawing/2014/main" id="{50242A83-DF08-1EA6-CA72-274544AEAF4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00985519"/>
      </p:ext>
    </p:extLst>
  </p:cSld>
  <p:clrMapOvr>
    <a:masterClrMapping/>
  </p:clrMapOvr>
  <mc:AlternateContent xmlns:mc="http://schemas.openxmlformats.org/markup-compatibility/2006">
    <mc:Choice xmlns:p14="http://schemas.microsoft.com/office/powerpoint/2010/main" Requires="p14">
      <p:transition spd="slow" p14:dur="2000" advTm="93735"/>
    </mc:Choice>
    <mc:Fallback>
      <p:transition spd="slow" advTm="937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9A7C4-06E8-379B-F40E-2BAE7B741302}"/>
              </a:ext>
            </a:extLst>
          </p:cNvPr>
          <p:cNvSpPr>
            <a:spLocks noGrp="1"/>
          </p:cNvSpPr>
          <p:nvPr>
            <p:ph type="title"/>
          </p:nvPr>
        </p:nvSpPr>
        <p:spPr>
          <a:xfrm>
            <a:off x="584569" y="156238"/>
            <a:ext cx="8596668" cy="1320800"/>
          </a:xfrm>
        </p:spPr>
        <p:txBody>
          <a:bodyPr/>
          <a:lstStyle/>
          <a:p>
            <a:pPr algn="ctr"/>
            <a:r>
              <a:rPr lang="en-US" dirty="0"/>
              <a:t>Top 10 Countries by Revenue and Quantity</a:t>
            </a:r>
            <a:endParaRPr lang="en-IN" dirty="0"/>
          </a:p>
        </p:txBody>
      </p:sp>
      <p:pic>
        <p:nvPicPr>
          <p:cNvPr id="7" name="Content Placeholder 6" descr="A screenshot of a computer&#10;&#10;Description automatically generated">
            <a:extLst>
              <a:ext uri="{FF2B5EF4-FFF2-40B4-BE49-F238E27FC236}">
                <a16:creationId xmlns:a16="http://schemas.microsoft.com/office/drawing/2014/main" id="{ECAAA41E-B784-CAFF-103D-955F43AF3D40}"/>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l="2171" t="19722" r="40976" b="13952"/>
          <a:stretch/>
        </p:blipFill>
        <p:spPr>
          <a:xfrm>
            <a:off x="787790" y="1477038"/>
            <a:ext cx="9312813" cy="4642408"/>
          </a:xfrm>
        </p:spPr>
      </p:pic>
      <p:pic>
        <p:nvPicPr>
          <p:cNvPr id="14" name="Audio 13">
            <a:hlinkClick r:id="" action="ppaction://media"/>
            <a:extLst>
              <a:ext uri="{FF2B5EF4-FFF2-40B4-BE49-F238E27FC236}">
                <a16:creationId xmlns:a16="http://schemas.microsoft.com/office/drawing/2014/main" id="{836CD83F-1FEC-57A9-9535-D215E62D57C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57089353"/>
      </p:ext>
    </p:extLst>
  </p:cSld>
  <p:clrMapOvr>
    <a:masterClrMapping/>
  </p:clrMapOvr>
  <mc:AlternateContent xmlns:mc="http://schemas.openxmlformats.org/markup-compatibility/2006">
    <mc:Choice xmlns:p14="http://schemas.microsoft.com/office/powerpoint/2010/main" Requires="p14">
      <p:transition spd="slow" p14:dur="2000" advTm="56218"/>
    </mc:Choice>
    <mc:Fallback>
      <p:transition spd="slow" advTm="562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573CE-2B0C-1A12-CA3B-24FD912C192B}"/>
              </a:ext>
            </a:extLst>
          </p:cNvPr>
          <p:cNvSpPr>
            <a:spLocks noGrp="1"/>
          </p:cNvSpPr>
          <p:nvPr>
            <p:ph type="title"/>
          </p:nvPr>
        </p:nvSpPr>
        <p:spPr/>
        <p:txBody>
          <a:bodyPr/>
          <a:lstStyle/>
          <a:p>
            <a:pPr algn="ctr"/>
            <a:r>
              <a:rPr lang="en-US" dirty="0"/>
              <a:t>Top  10 Customers</a:t>
            </a:r>
            <a:endParaRPr lang="en-IN" dirty="0"/>
          </a:p>
        </p:txBody>
      </p:sp>
      <p:pic>
        <p:nvPicPr>
          <p:cNvPr id="21" name="Picture 20">
            <a:extLst>
              <a:ext uri="{FF2B5EF4-FFF2-40B4-BE49-F238E27FC236}">
                <a16:creationId xmlns:a16="http://schemas.microsoft.com/office/drawing/2014/main" id="{38BA09DF-6B1B-932A-1FF4-AFBFDE9FC887}"/>
              </a:ext>
            </a:extLst>
          </p:cNvPr>
          <p:cNvPicPr>
            <a:picLocks noChangeAspect="1"/>
          </p:cNvPicPr>
          <p:nvPr/>
        </p:nvPicPr>
        <p:blipFill rotWithShape="1">
          <a:blip r:embed="rId4"/>
          <a:srcRect l="3115" t="20704" r="41154" b="19369"/>
          <a:stretch/>
        </p:blipFill>
        <p:spPr>
          <a:xfrm>
            <a:off x="942536" y="1392701"/>
            <a:ext cx="8877316" cy="5366825"/>
          </a:xfrm>
          <a:prstGeom prst="rect">
            <a:avLst/>
          </a:prstGeom>
        </p:spPr>
      </p:pic>
      <p:pic>
        <p:nvPicPr>
          <p:cNvPr id="28" name="Audio 27">
            <a:hlinkClick r:id="" action="ppaction://media"/>
            <a:extLst>
              <a:ext uri="{FF2B5EF4-FFF2-40B4-BE49-F238E27FC236}">
                <a16:creationId xmlns:a16="http://schemas.microsoft.com/office/drawing/2014/main" id="{49CA3C43-192D-CB60-08F0-44214817820B}"/>
              </a:ext>
            </a:extLst>
          </p:cNvPr>
          <p:cNvPicPr>
            <a:picLocks noChangeAspect="1"/>
          </p:cNvPicPr>
          <p:nvPr>
            <a:audioFile r:link="rId1"/>
            <p:extLst>
              <p:ext uri="{DAA4B4D4-6D71-4841-9C94-3DE7FCFB9230}">
                <p14:media xmlns:p14="http://schemas.microsoft.com/office/powerpoint/2010/main" r:embed="rId2">
                  <p14:trim end="6046.6326"/>
                </p14:media>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08843009"/>
      </p:ext>
    </p:extLst>
  </p:cSld>
  <p:clrMapOvr>
    <a:masterClrMapping/>
  </p:clrMapOvr>
  <mc:AlternateContent xmlns:mc="http://schemas.openxmlformats.org/markup-compatibility/2006">
    <mc:Choice xmlns:p14="http://schemas.microsoft.com/office/powerpoint/2010/main" Requires="p14">
      <p:transition spd="slow" p14:dur="2000" advTm="57952"/>
    </mc:Choice>
    <mc:Fallback>
      <p:transition spd="slow" advTm="579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8B1D3-7F55-D505-C623-C032A36B1584}"/>
              </a:ext>
            </a:extLst>
          </p:cNvPr>
          <p:cNvSpPr>
            <a:spLocks noGrp="1"/>
          </p:cNvSpPr>
          <p:nvPr>
            <p:ph type="title"/>
          </p:nvPr>
        </p:nvSpPr>
        <p:spPr/>
        <p:txBody>
          <a:bodyPr/>
          <a:lstStyle/>
          <a:p>
            <a:pPr algn="ctr"/>
            <a:r>
              <a:rPr lang="en-US" dirty="0"/>
              <a:t>Revenue By Country</a:t>
            </a:r>
            <a:endParaRPr lang="en-IN" dirty="0"/>
          </a:p>
        </p:txBody>
      </p:sp>
      <p:pic>
        <p:nvPicPr>
          <p:cNvPr id="5" name="Content Placeholder 4">
            <a:extLst>
              <a:ext uri="{FF2B5EF4-FFF2-40B4-BE49-F238E27FC236}">
                <a16:creationId xmlns:a16="http://schemas.microsoft.com/office/drawing/2014/main" id="{940A3902-6C94-F6F2-2EB3-12AA49DE6614}"/>
              </a:ext>
            </a:extLst>
          </p:cNvPr>
          <p:cNvPicPr>
            <a:picLocks noGrp="1" noChangeAspect="1"/>
          </p:cNvPicPr>
          <p:nvPr>
            <p:ph idx="1"/>
          </p:nvPr>
        </p:nvPicPr>
        <p:blipFill rotWithShape="1">
          <a:blip r:embed="rId4"/>
          <a:srcRect l="2172" t="20084" r="38939" b="20476"/>
          <a:stretch/>
        </p:blipFill>
        <p:spPr>
          <a:xfrm>
            <a:off x="1266092" y="1463040"/>
            <a:ext cx="8899620" cy="5050302"/>
          </a:xfrm>
        </p:spPr>
      </p:pic>
      <p:pic>
        <p:nvPicPr>
          <p:cNvPr id="23" name="Audio 22">
            <a:hlinkClick r:id="" action="ppaction://media"/>
            <a:extLst>
              <a:ext uri="{FF2B5EF4-FFF2-40B4-BE49-F238E27FC236}">
                <a16:creationId xmlns:a16="http://schemas.microsoft.com/office/drawing/2014/main" id="{D729A035-9F9C-6B20-97DB-AC6A009E3EC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06890401"/>
      </p:ext>
    </p:extLst>
  </p:cSld>
  <p:clrMapOvr>
    <a:masterClrMapping/>
  </p:clrMapOvr>
  <mc:AlternateContent xmlns:mc="http://schemas.openxmlformats.org/markup-compatibility/2006">
    <mc:Choice xmlns:p14="http://schemas.microsoft.com/office/powerpoint/2010/main" Requires="p14">
      <p:transition spd="slow" p14:dur="2000" advTm="66574"/>
    </mc:Choice>
    <mc:Fallback>
      <p:transition spd="slow" advTm="665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ED5F85-2C26-D404-364F-23FA92F466B4}"/>
              </a:ext>
            </a:extLst>
          </p:cNvPr>
          <p:cNvSpPr>
            <a:spLocks noGrp="1"/>
          </p:cNvSpPr>
          <p:nvPr>
            <p:ph type="title"/>
          </p:nvPr>
        </p:nvSpPr>
        <p:spPr>
          <a:xfrm>
            <a:off x="677335" y="1282632"/>
            <a:ext cx="8596668" cy="2595460"/>
          </a:xfrm>
        </p:spPr>
        <p:txBody>
          <a:bodyPr>
            <a:normAutofit/>
          </a:bodyPr>
          <a:lstStyle/>
          <a:p>
            <a:pPr algn="ctr"/>
            <a:r>
              <a:rPr lang="en-US" sz="6600" dirty="0"/>
              <a:t>Thank You!</a:t>
            </a:r>
            <a:endParaRPr lang="en-IN" sz="6600" dirty="0"/>
          </a:p>
        </p:txBody>
      </p:sp>
      <p:pic>
        <p:nvPicPr>
          <p:cNvPr id="18" name="Audio 17">
            <a:hlinkClick r:id="" action="ppaction://media"/>
            <a:extLst>
              <a:ext uri="{FF2B5EF4-FFF2-40B4-BE49-F238E27FC236}">
                <a16:creationId xmlns:a16="http://schemas.microsoft.com/office/drawing/2014/main" id="{1F956383-BB1F-A68D-878B-03382CE7000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9633165"/>
      </p:ext>
    </p:extLst>
  </p:cSld>
  <p:clrMapOvr>
    <a:masterClrMapping/>
  </p:clrMapOvr>
  <mc:AlternateContent xmlns:mc="http://schemas.openxmlformats.org/markup-compatibility/2006">
    <mc:Choice xmlns:p14="http://schemas.microsoft.com/office/powerpoint/2010/main" Requires="p14">
      <p:transition spd="slow" p14:dur="2000" advTm="41651"/>
    </mc:Choice>
    <mc:Fallback>
      <p:transition spd="slow" advTm="416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138</TotalTime>
  <Words>129</Words>
  <Application>Microsoft Office PowerPoint</Application>
  <PresentationFormat>Widescreen</PresentationFormat>
  <Paragraphs>12</Paragraphs>
  <Slides>7</Slides>
  <Notes>0</Notes>
  <HiddenSlides>0</HiddenSlides>
  <MMClips>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Times New Roman</vt:lpstr>
      <vt:lpstr>Trebuchet MS</vt:lpstr>
      <vt:lpstr>Wingdings 3</vt:lpstr>
      <vt:lpstr>Facet</vt:lpstr>
      <vt:lpstr>INTRODUCTION</vt:lpstr>
      <vt:lpstr>Thought Process</vt:lpstr>
      <vt:lpstr>Revenue By Month of the Year-2011</vt:lpstr>
      <vt:lpstr>Top 10 Countries by Revenue and Quantity</vt:lpstr>
      <vt:lpstr>Top  10 Customers</vt:lpstr>
      <vt:lpstr>Revenue By Country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Komal  Tambe</dc:creator>
  <cp:lastModifiedBy>kooml00999@gmail.com</cp:lastModifiedBy>
  <cp:revision>1</cp:revision>
  <dcterms:created xsi:type="dcterms:W3CDTF">2023-07-03T07:55:33Z</dcterms:created>
  <dcterms:modified xsi:type="dcterms:W3CDTF">2023-07-03T10:13:42Z</dcterms:modified>
</cp:coreProperties>
</file>

<file path=docProps/thumbnail.jpeg>
</file>